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430" r:id="rId2"/>
    <p:sldId id="436" r:id="rId3"/>
    <p:sldId id="437" r:id="rId4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68" d="100"/>
          <a:sy n="68" d="100"/>
        </p:scale>
        <p:origin x="1458" y="96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/>
              <a:t>CAMBIO DE CERRADURA EN PUERTA DE CUARTO DE  SUCEPTIBLES.</a:t>
            </a:r>
          </a:p>
          <a:p>
            <a:endParaRPr lang="es-ES" sz="2000" dirty="0"/>
          </a:p>
          <a:p>
            <a:r>
              <a:rPr lang="es-ES" sz="2000" dirty="0"/>
              <a:t>DF SANTA TECLA CENTRO</a:t>
            </a:r>
          </a:p>
          <a:p>
            <a:r>
              <a:rPr lang="es-GT" sz="1800" dirty="0"/>
              <a:t>01/11/2021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3667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66160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CERRADURA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DCF7594-2C91-45AE-957D-602BBD39E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8091" y="917906"/>
            <a:ext cx="3741869" cy="498915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E77E3F78-47BF-4914-B3F8-B3AD0DE58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46" y="917906"/>
            <a:ext cx="3741869" cy="498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3667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366713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CAMBIO DE CERRADURA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9DF48A3-82A3-4E6D-B0DE-3DA10B126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073" y="978670"/>
            <a:ext cx="3787727" cy="5050303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FFCF5F4-13A9-43CF-8FA1-530B4E208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88" y="978670"/>
            <a:ext cx="3787727" cy="505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63786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32673</TotalTime>
  <Words>59</Words>
  <Application>Microsoft Office PowerPoint</Application>
  <PresentationFormat>Presentación en pantalla (4:3)</PresentationFormat>
  <Paragraphs>15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6" baseType="lpstr">
      <vt:lpstr>Arial</vt:lpstr>
      <vt:lpstr>Times</vt:lpstr>
      <vt:lpstr>wmt_pc</vt:lpstr>
      <vt:lpstr>El Salvador Departamento de Mantenimiento</vt:lpstr>
      <vt:lpstr>CAMBIO DE CERRADURA</vt:lpstr>
      <vt:lpstr>CAMBIO DE CERRADURA</vt:lpstr>
    </vt:vector>
  </TitlesOfParts>
  <Company>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ADMIN</cp:lastModifiedBy>
  <cp:revision>497</cp:revision>
  <cp:lastPrinted>2009-09-18T02:25:51Z</cp:lastPrinted>
  <dcterms:created xsi:type="dcterms:W3CDTF">2007-05-31T16:27:58Z</dcterms:created>
  <dcterms:modified xsi:type="dcterms:W3CDTF">2021-11-02T00:22:38Z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